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  <p:sldMasterId id="2147483662" r:id="rId2"/>
  </p:sldMasterIdLst>
  <p:sldIdLst>
    <p:sldId id="268" r:id="rId3"/>
    <p:sldId id="258" r:id="rId4"/>
    <p:sldId id="259" r:id="rId5"/>
    <p:sldId id="271" r:id="rId6"/>
    <p:sldId id="272" r:id="rId7"/>
    <p:sldId id="273" r:id="rId8"/>
    <p:sldId id="274" r:id="rId9"/>
    <p:sldId id="275" r:id="rId10"/>
    <p:sldId id="277" r:id="rId11"/>
    <p:sldId id="276" r:id="rId12"/>
    <p:sldId id="278" r:id="rId13"/>
    <p:sldId id="279" r:id="rId14"/>
    <p:sldId id="280" r:id="rId15"/>
    <p:sldId id="269" r:id="rId16"/>
    <p:sldId id="263" r:id="rId17"/>
    <p:sldId id="261" r:id="rId18"/>
    <p:sldId id="270" r:id="rId19"/>
  </p:sldIdLst>
  <p:sldSz cx="12192000" cy="6858000"/>
  <p:notesSz cx="6858000" cy="9144000"/>
  <p:embeddedFontLst>
    <p:embeddedFont>
      <p:font typeface="나눔고딕" panose="020B0600000101010101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HU들꽃140" panose="02020603020101020101" pitchFamily="18" charset="-127"/>
      <p:regular r:id="rId24"/>
    </p:embeddedFont>
    <p:embeddedFont>
      <p:font typeface="나눔스퀘어라운드 ExtraBold" panose="020B0600000101010101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5B5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>
        <p:scale>
          <a:sx n="75" d="100"/>
          <a:sy n="75" d="100"/>
        </p:scale>
        <p:origin x="-684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2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66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00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1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3352800" y="0"/>
            <a:ext cx="0" cy="6858000"/>
          </a:xfrm>
          <a:prstGeom prst="line">
            <a:avLst/>
          </a:prstGeom>
          <a:ln w="69850">
            <a:solidFill>
              <a:schemeClr val="bg2">
                <a:lumMod val="90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8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16857" y="27932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EZEN TOUR</a:t>
            </a:r>
            <a:endParaRPr lang="ko-KR" altLang="en-US" sz="4800" b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4200" y="3717472"/>
            <a:ext cx="5872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유상원 정승아 정정화 천세은</a:t>
            </a:r>
            <a:endParaRPr lang="ko-KR" altLang="en-US" sz="3200" b="1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75" y="2290363"/>
            <a:ext cx="795735" cy="7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esk12\Desktop\새 폴더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1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02279" y="296563"/>
            <a:ext cx="322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*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숙소 예약 기능 추가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64597" y="2201395"/>
            <a:ext cx="505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Room                   </a:t>
            </a:r>
          </a:p>
          <a:p>
            <a:pPr algn="ctr"/>
            <a:r>
              <a:rPr lang="en-US" altLang="ko-KR" sz="2800" dirty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             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Searching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 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78900" y="1524902"/>
            <a:ext cx="1854200" cy="137069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1 13"/>
          <p:cNvSpPr/>
          <p:nvPr/>
        </p:nvSpPr>
        <p:spPr>
          <a:xfrm>
            <a:off x="6637479" y="6126007"/>
            <a:ext cx="3268521" cy="497840"/>
          </a:xfrm>
          <a:prstGeom prst="borderCallout1">
            <a:avLst>
              <a:gd name="adj1" fmla="val 54464"/>
              <a:gd name="adj2" fmla="val 99606"/>
              <a:gd name="adj3" fmla="val -364541"/>
              <a:gd name="adj4" fmla="val 1177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 장바구니 </a:t>
            </a:r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찜</a:t>
            </a:r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64700" y="4044950"/>
            <a:ext cx="850900" cy="24764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esk12\Desktop\새 폴더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1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02278" y="296563"/>
            <a:ext cx="363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*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호텔 이름 링크 </a:t>
            </a:r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-&gt;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예약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64597" y="2201395"/>
            <a:ext cx="505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Room                   </a:t>
            </a:r>
          </a:p>
          <a:p>
            <a:pPr algn="ctr"/>
            <a:r>
              <a:rPr lang="en-US" altLang="ko-KR" sz="2800" dirty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             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Searching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 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00500" y="4137023"/>
            <a:ext cx="457200" cy="120967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1 13"/>
          <p:cNvSpPr/>
          <p:nvPr/>
        </p:nvSpPr>
        <p:spPr>
          <a:xfrm>
            <a:off x="4834079" y="6126007"/>
            <a:ext cx="3268521" cy="497840"/>
          </a:xfrm>
          <a:prstGeom prst="borderCallout1">
            <a:avLst>
              <a:gd name="adj1" fmla="val 57015"/>
              <a:gd name="adj2" fmla="val 914"/>
              <a:gd name="adj3" fmla="val -152806"/>
              <a:gd name="adj4" fmla="val -178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 장바구니 삭제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62600" y="4168774"/>
            <a:ext cx="711200" cy="120967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esk12\Desktop\새 폴더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0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02278" y="296563"/>
            <a:ext cx="363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*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게시판 삭제</a:t>
            </a:r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,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수정 추가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100530" y="2201395"/>
            <a:ext cx="505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Free Board 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설명선 1 13"/>
          <p:cNvSpPr/>
          <p:nvPr/>
        </p:nvSpPr>
        <p:spPr>
          <a:xfrm>
            <a:off x="7584390" y="6130614"/>
            <a:ext cx="3268521" cy="497840"/>
          </a:xfrm>
          <a:prstGeom prst="borderCallout1">
            <a:avLst>
              <a:gd name="adj1" fmla="val 57015"/>
              <a:gd name="adj2" fmla="val 914"/>
              <a:gd name="adj3" fmla="val -83928"/>
              <a:gd name="adj4" fmla="val -140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 문의 사항 및 자유 게시판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esk12\Desktop\새 폴더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56" y="1105466"/>
            <a:ext cx="7410845" cy="48136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-1100530" y="2201395"/>
            <a:ext cx="505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Free Board 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1698" y="497532"/>
            <a:ext cx="237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게시판 작성 양식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3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221" y="137160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주요 기능</a:t>
            </a:r>
            <a:endParaRPr lang="ko-KR" altLang="en-US" sz="3600" b="1" spc="300" dirty="0"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39237" y="2105704"/>
            <a:ext cx="3246385" cy="2488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숙박예약기능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예약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취소</a:t>
            </a:r>
            <a:r>
              <a:rPr lang="en-US" altLang="ko-KR" sz="1600" dirty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및 환불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숙박등록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관리자 승인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고객문의 및 게시판</a:t>
            </a:r>
            <a:endParaRPr lang="en-US" altLang="ko-KR" sz="16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오픈 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API(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지도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축제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, </a:t>
            </a: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박물관</a:t>
            </a:r>
            <a:r>
              <a:rPr lang="en-US" altLang="ko-KR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</a:p>
          <a:p>
            <a:pPr marL="285750" indent="-28575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나눔스퀘어라운드 ExtraBold" pitchFamily="50" charset="-127"/>
                <a:ea typeface="나눔스퀘어라운드 ExtraBold" pitchFamily="50" charset="-127"/>
              </a:rPr>
              <a:t>관리자 매출액 관리</a:t>
            </a:r>
            <a:endParaRPr lang="en-US" altLang="ko-KR" sz="16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6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4007083" y="1435642"/>
            <a:ext cx="793234" cy="363176"/>
          </a:xfrm>
          <a:prstGeom prst="roundRect">
            <a:avLst>
              <a:gd name="adj" fmla="val 50000"/>
            </a:avLst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4032446" y="1435642"/>
            <a:ext cx="74251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자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3978178" y="1910382"/>
            <a:ext cx="3304324" cy="0"/>
          </a:xfrm>
          <a:prstGeom prst="line">
            <a:avLst/>
          </a:prstGeom>
          <a:ln w="19050" cap="rnd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5026045" y="1435642"/>
            <a:ext cx="15472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자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로그인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5447794" y="2399397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3978178" y="2272773"/>
            <a:ext cx="792961" cy="872257"/>
          </a:xfrm>
          <a:prstGeom prst="ellipse">
            <a:avLst/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4049765" y="2429966"/>
            <a:ext cx="675185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관리자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로그인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3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2288025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110575" y="2301859"/>
            <a:ext cx="111440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사용자내역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5170764" y="2717365"/>
            <a:ext cx="549077" cy="0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2845396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110572" y="2859230"/>
            <a:ext cx="111440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숙박업내역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8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4019290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03549" y="4033124"/>
            <a:ext cx="92845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예약내역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0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4590790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96523" y="4604624"/>
            <a:ext cx="742511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매출액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50923" y="3300601"/>
            <a:ext cx="96051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승인대기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승인내역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3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7994883" y="1435642"/>
            <a:ext cx="793234" cy="363176"/>
          </a:xfrm>
          <a:prstGeom prst="roundRect">
            <a:avLst>
              <a:gd name="adj" fmla="val 50000"/>
            </a:avLst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8020244" y="1435642"/>
            <a:ext cx="742511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숙박업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7965978" y="1910382"/>
            <a:ext cx="3304324" cy="0"/>
          </a:xfrm>
          <a:prstGeom prst="line">
            <a:avLst/>
          </a:prstGeom>
          <a:ln w="19050" cap="rnd">
            <a:solidFill>
              <a:srgbClr val="0B5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9013845" y="1435642"/>
            <a:ext cx="15023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업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로그인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9435594" y="2399397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7965978" y="2272773"/>
            <a:ext cx="792961" cy="872257"/>
          </a:xfrm>
          <a:prstGeom prst="ellipse">
            <a:avLst/>
          </a:prstGeom>
          <a:noFill/>
          <a:ln w="1270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8037566" y="2429966"/>
            <a:ext cx="675185" cy="59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숙박업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로그인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0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10037017" y="2300725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10191349" y="2314559"/>
            <a:ext cx="928459" cy="3707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숙박등록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9158564" y="2717365"/>
            <a:ext cx="549077" cy="0"/>
          </a:xfrm>
          <a:prstGeom prst="straightConnector1">
            <a:avLst/>
          </a:prstGeom>
          <a:ln w="15875">
            <a:solidFill>
              <a:srgbClr val="0B55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10037017" y="2858096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10191345" y="2871930"/>
            <a:ext cx="928459" cy="3707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예약내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역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10162886" y="3313301"/>
            <a:ext cx="121379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예약내역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취소 및 환불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9949901" y="5571664"/>
            <a:ext cx="2853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시 수익 분배</a:t>
            </a:r>
            <a:endParaRPr lang="en-US" altLang="ko-KR" sz="1200" b="1" dirty="0" smtClean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10%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숙박업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90%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65804" y="3554134"/>
            <a:ext cx="62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36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35130" y="3115080"/>
            <a:ext cx="62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36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221" y="1371600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주요 기능</a:t>
            </a:r>
            <a:endParaRPr lang="ko-KR" altLang="en-US" sz="3600" b="1" spc="300" dirty="0">
              <a:solidFill>
                <a:srgbClr val="0B55B5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사각형: 둥근 모서리 62">
            <a:extLst>
              <a:ext uri="{FF2B5EF4-FFF2-40B4-BE49-F238E27FC236}">
                <a16:creationId xmlns="" xmlns:a16="http://schemas.microsoft.com/office/drawing/2014/main" id="{9B5037FB-079D-410F-B1A6-AC98DFE53D08}"/>
              </a:ext>
            </a:extLst>
          </p:cNvPr>
          <p:cNvSpPr/>
          <p:nvPr/>
        </p:nvSpPr>
        <p:spPr>
          <a:xfrm>
            <a:off x="4007083" y="1435642"/>
            <a:ext cx="793234" cy="363176"/>
          </a:xfrm>
          <a:prstGeom prst="roundRect">
            <a:avLst>
              <a:gd name="adj" fmla="val 50000"/>
            </a:avLst>
          </a:prstGeom>
          <a:solidFill>
            <a:srgbClr val="2E4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45B0BF47-669C-47E1-A0CE-A125BDBC4B43}"/>
              </a:ext>
            </a:extLst>
          </p:cNvPr>
          <p:cNvSpPr txBox="1"/>
          <p:nvPr/>
        </p:nvSpPr>
        <p:spPr>
          <a:xfrm>
            <a:off x="4032445" y="1435642"/>
            <a:ext cx="742511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사용자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81C3B1F7-ECB1-4AA1-AD89-08CDBFDC979B}"/>
              </a:ext>
            </a:extLst>
          </p:cNvPr>
          <p:cNvCxnSpPr>
            <a:cxnSpLocks/>
          </p:cNvCxnSpPr>
          <p:nvPr/>
        </p:nvCxnSpPr>
        <p:spPr>
          <a:xfrm>
            <a:off x="3978178" y="1910382"/>
            <a:ext cx="3304324" cy="0"/>
          </a:xfrm>
          <a:prstGeom prst="line">
            <a:avLst/>
          </a:prstGeom>
          <a:ln w="19050" cap="rnd">
            <a:solidFill>
              <a:srgbClr val="2E40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22FBC4AB-7600-4AF7-8875-6BC91C1E845F}"/>
              </a:ext>
            </a:extLst>
          </p:cNvPr>
          <p:cNvSpPr txBox="1"/>
          <p:nvPr/>
        </p:nvSpPr>
        <p:spPr>
          <a:xfrm>
            <a:off x="5026045" y="1435642"/>
            <a:ext cx="15023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사용자 로그인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0C72071F-895C-4609-A4D9-DD306CB5414C}"/>
              </a:ext>
            </a:extLst>
          </p:cNvPr>
          <p:cNvCxnSpPr>
            <a:cxnSpLocks/>
          </p:cNvCxnSpPr>
          <p:nvPr/>
        </p:nvCxnSpPr>
        <p:spPr>
          <a:xfrm>
            <a:off x="5447794" y="2399397"/>
            <a:ext cx="0" cy="2622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73E73696-0939-48AC-B21A-8082C9625883}"/>
              </a:ext>
            </a:extLst>
          </p:cNvPr>
          <p:cNvSpPr/>
          <p:nvPr/>
        </p:nvSpPr>
        <p:spPr>
          <a:xfrm>
            <a:off x="3990878" y="2272773"/>
            <a:ext cx="792961" cy="872257"/>
          </a:xfrm>
          <a:prstGeom prst="ellipse">
            <a:avLst/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141913D-09FC-4188-9470-099AF42B1579}"/>
              </a:ext>
            </a:extLst>
          </p:cNvPr>
          <p:cNvSpPr txBox="1"/>
          <p:nvPr/>
        </p:nvSpPr>
        <p:spPr>
          <a:xfrm>
            <a:off x="4049766" y="2429966"/>
            <a:ext cx="675185" cy="59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사용자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로그인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3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2288025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177898" y="2301859"/>
            <a:ext cx="979756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축제 정보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01A75E21-4C69-45AD-BAB5-4EF756460F0B}"/>
              </a:ext>
            </a:extLst>
          </p:cNvPr>
          <p:cNvCxnSpPr/>
          <p:nvPr/>
        </p:nvCxnSpPr>
        <p:spPr>
          <a:xfrm>
            <a:off x="5170764" y="2717365"/>
            <a:ext cx="549077" cy="0"/>
          </a:xfrm>
          <a:prstGeom prst="straightConnector1">
            <a:avLst/>
          </a:prstGeom>
          <a:ln w="15875">
            <a:solidFill>
              <a:srgbClr val="2E4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2845396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177896" y="2859230"/>
            <a:ext cx="979755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관광 정보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8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3409690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03547" y="3423524"/>
            <a:ext cx="928459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숙박정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보</a:t>
            </a:r>
          </a:p>
        </p:txBody>
      </p:sp>
      <p:sp>
        <p:nvSpPr>
          <p:cNvPr id="80" name="사각형: 둥근 모서리 90">
            <a:extLst>
              <a:ext uri="{FF2B5EF4-FFF2-40B4-BE49-F238E27FC236}">
                <a16:creationId xmlns="" xmlns:a16="http://schemas.microsoft.com/office/drawing/2014/main" id="{F765C67E-2EDD-47AA-B6ED-976036868DCD}"/>
              </a:ext>
            </a:extLst>
          </p:cNvPr>
          <p:cNvSpPr/>
          <p:nvPr/>
        </p:nvSpPr>
        <p:spPr>
          <a:xfrm>
            <a:off x="6049217" y="4182548"/>
            <a:ext cx="1233285" cy="39397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2E4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184248" y="4196382"/>
            <a:ext cx="967061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MyPage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58423" y="3816362"/>
            <a:ext cx="152958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날짜확인 → 예약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98974F4E-75A5-4764-B61D-2ED8E1B69C62}"/>
              </a:ext>
            </a:extLst>
          </p:cNvPr>
          <p:cNvSpPr txBox="1"/>
          <p:nvPr/>
        </p:nvSpPr>
        <p:spPr>
          <a:xfrm>
            <a:off x="6258423" y="4579825"/>
            <a:ext cx="1901483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예약내역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→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취소신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청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취소내역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-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E405A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장바구니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E405A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1EAF6B30-E656-4EE0-B7F9-387ED89A9971}"/>
              </a:ext>
            </a:extLst>
          </p:cNvPr>
          <p:cNvSpPr/>
          <p:nvPr/>
        </p:nvSpPr>
        <p:spPr>
          <a:xfrm>
            <a:off x="9630542" y="5263971"/>
            <a:ext cx="2853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 규정</a:t>
            </a:r>
            <a:endParaRPr lang="en-US" altLang="ko-KR" sz="1200" b="1" dirty="0" smtClean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7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일전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100%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</a:t>
            </a:r>
            <a:endParaRPr lang="en-US" altLang="ko-KR" sz="1200" b="1" dirty="0" smtClean="0">
              <a:ln>
                <a:solidFill>
                  <a:srgbClr val="3F97AB">
                    <a:alpha val="0"/>
                  </a:srgbClr>
                </a:solidFill>
              </a:ln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~     : 50%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전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당일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환불 </a:t>
            </a:r>
            <a:r>
              <a:rPr lang="en-US" altLang="ko-KR" sz="1200" b="1" dirty="0" smtClean="0">
                <a:ln>
                  <a:solidFill>
                    <a:srgbClr val="3F97AB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2618" y="2153930"/>
            <a:ext cx="62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36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2501" y="2727195"/>
            <a:ext cx="62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36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5317" y="3285729"/>
            <a:ext cx="62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36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87681" y="5039078"/>
            <a:ext cx="34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V</a:t>
            </a:r>
            <a:endParaRPr lang="ko-KR" altLang="en-US" sz="2000" b="1" dirty="0">
              <a:solidFill>
                <a:srgbClr val="FF0000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1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1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4957" y="3059901"/>
            <a:ext cx="5082086" cy="693025"/>
          </a:xfrm>
          <a:prstGeom prst="rect">
            <a:avLst/>
          </a:prstGeom>
          <a:solidFill>
            <a:srgbClr val="0B5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3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H="1" flipV="1">
            <a:off x="1800250" y="4132261"/>
            <a:ext cx="365024" cy="223354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1800250" y="3759540"/>
            <a:ext cx="337682" cy="20030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endCxn id="9" idx="5"/>
          </p:cNvCxnSpPr>
          <p:nvPr/>
        </p:nvCxnSpPr>
        <p:spPr>
          <a:xfrm flipH="1" flipV="1">
            <a:off x="1762150" y="3116261"/>
            <a:ext cx="365024" cy="223354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endCxn id="9" idx="7"/>
          </p:cNvCxnSpPr>
          <p:nvPr/>
        </p:nvCxnSpPr>
        <p:spPr>
          <a:xfrm flipH="1">
            <a:off x="1762150" y="2743540"/>
            <a:ext cx="337682" cy="20030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desk12\Desktop\새 폴더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84" y="981858"/>
            <a:ext cx="6750816" cy="5236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695220" y="2110570"/>
            <a:ext cx="0" cy="4175760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554019" y="2908130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73299" y="3916509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99832" y="2239600"/>
            <a:ext cx="1143002" cy="531657"/>
            <a:chOff x="1654292" y="2384550"/>
            <a:chExt cx="1143002" cy="531657"/>
          </a:xfrm>
        </p:grpSpPr>
        <p:sp>
          <p:nvSpPr>
            <p:cNvPr id="15" name="직사각형 14"/>
            <p:cNvSpPr/>
            <p:nvPr/>
          </p:nvSpPr>
          <p:spPr>
            <a:xfrm>
              <a:off x="1654292" y="23845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pc="3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endParaRPr lang="ko-KR" altLang="en-US" sz="2000" b="1" spc="3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4590" y="2392987"/>
              <a:ext cx="407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099832" y="3260680"/>
            <a:ext cx="1143002" cy="541955"/>
            <a:chOff x="1654292" y="3405630"/>
            <a:chExt cx="1143002" cy="541955"/>
          </a:xfrm>
        </p:grpSpPr>
        <p:sp>
          <p:nvSpPr>
            <p:cNvPr id="18" name="직사각형 17"/>
            <p:cNvSpPr/>
            <p:nvPr/>
          </p:nvSpPr>
          <p:spPr>
            <a:xfrm>
              <a:off x="1654292" y="340563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pc="3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endParaRPr lang="ko-KR" altLang="en-US" sz="2000" b="1" spc="3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2051" y="3424365"/>
              <a:ext cx="407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099832" y="4223934"/>
            <a:ext cx="1143002" cy="530586"/>
            <a:chOff x="1654292" y="4518150"/>
            <a:chExt cx="1143002" cy="530586"/>
          </a:xfrm>
        </p:grpSpPr>
        <p:sp>
          <p:nvSpPr>
            <p:cNvPr id="19" name="직사각형 18"/>
            <p:cNvSpPr/>
            <p:nvPr/>
          </p:nvSpPr>
          <p:spPr>
            <a:xfrm>
              <a:off x="1654292" y="45181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pc="3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endParaRPr lang="ko-KR" altLang="en-US" sz="2000" b="1" spc="3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24590" y="4525516"/>
              <a:ext cx="407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86393" y="2248037"/>
            <a:ext cx="3360215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프로젝트 진행 상황</a:t>
            </a:r>
            <a:endParaRPr lang="ko-KR" altLang="en-US" sz="2800" spc="3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86393" y="4245071"/>
            <a:ext cx="1460656" cy="461665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나눔스퀘어라운드 ExtraBold" pitchFamily="50" charset="-127"/>
                <a:ea typeface="나눔스퀘어라운드 ExtraBold" pitchFamily="50" charset="-127"/>
              </a:rPr>
              <a:t>주요기능</a:t>
            </a:r>
            <a:endParaRPr lang="ko-KR" altLang="en-US" sz="2400" spc="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803" y="1007258"/>
            <a:ext cx="2698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573299" y="5331884"/>
            <a:ext cx="243841" cy="243841"/>
          </a:xfrm>
          <a:prstGeom prst="ellipse">
            <a:avLst/>
          </a:prstGeom>
          <a:solidFill>
            <a:schemeClr val="bg1"/>
          </a:solidFill>
          <a:ln w="82550">
            <a:solidFill>
              <a:srgbClr val="0B55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099832" y="5201834"/>
            <a:ext cx="1143002" cy="530586"/>
            <a:chOff x="1654292" y="4518150"/>
            <a:chExt cx="1143002" cy="530586"/>
          </a:xfrm>
        </p:grpSpPr>
        <p:sp>
          <p:nvSpPr>
            <p:cNvPr id="26" name="직사각형 25"/>
            <p:cNvSpPr/>
            <p:nvPr/>
          </p:nvSpPr>
          <p:spPr>
            <a:xfrm>
              <a:off x="1654292" y="4518150"/>
              <a:ext cx="1143002" cy="503940"/>
            </a:xfrm>
            <a:prstGeom prst="rect">
              <a:avLst/>
            </a:prstGeom>
            <a:solidFill>
              <a:srgbClr val="0B55B5"/>
            </a:solidFill>
            <a:ln>
              <a:solidFill>
                <a:srgbClr val="0B5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pc="3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endParaRPr lang="ko-KR" altLang="en-US" sz="2000" b="1" spc="3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24590" y="4525516"/>
              <a:ext cx="407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86393" y="5222971"/>
            <a:ext cx="1173719" cy="461665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300" dirty="0" smtClean="0">
                <a:latin typeface="나눔스퀘어라운드 ExtraBold" pitchFamily="50" charset="-127"/>
                <a:ea typeface="나눔스퀘어라운드 ExtraBold" pitchFamily="50" charset="-127"/>
              </a:rPr>
              <a:t>Q &amp; A</a:t>
            </a:r>
            <a:endParaRPr lang="ko-KR" altLang="en-US" sz="2400" spc="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86393" y="3251040"/>
            <a:ext cx="2492990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프로젝트 계획</a:t>
            </a:r>
            <a:endParaRPr lang="ko-KR" altLang="en-US" sz="2800" spc="3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-228342" y="2201395"/>
            <a:ext cx="331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Login &amp;           </a:t>
            </a:r>
          </a:p>
          <a:p>
            <a:pPr algn="ctr"/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      Join</a:t>
            </a:r>
            <a:r>
              <a:rPr lang="ko-KR" altLang="en-US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026" name="Picture 2" descr="C:\Users\desk12\Desktop\새 폴더\회원가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4" y="567621"/>
            <a:ext cx="3867150" cy="55054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sk12\Desktop\새 폴더\log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16323" r="23869" b="2400"/>
          <a:stretch/>
        </p:blipFill>
        <p:spPr bwMode="auto">
          <a:xfrm>
            <a:off x="7785102" y="567621"/>
            <a:ext cx="3873498" cy="55054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 descr="C:\Users\desk12\Desktop\새 폴더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47599"/>
            <a:ext cx="7564222" cy="462708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75100" y="2581276"/>
            <a:ext cx="2787650" cy="47545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 1 9"/>
          <p:cNvSpPr/>
          <p:nvPr/>
        </p:nvSpPr>
        <p:spPr>
          <a:xfrm>
            <a:off x="7247840" y="313530"/>
            <a:ext cx="3559860" cy="497840"/>
          </a:xfrm>
          <a:prstGeom prst="borderCallout1">
            <a:avLst>
              <a:gd name="adj1" fmla="val 49362"/>
              <a:gd name="adj2" fmla="val -641"/>
              <a:gd name="adj3" fmla="val 456888"/>
              <a:gd name="adj4" fmla="val -179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기간에 따른 축제 지역 출력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16696" y="2201395"/>
            <a:ext cx="331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OPEN API </a:t>
            </a:r>
          </a:p>
          <a:p>
            <a:pPr algn="ctr"/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with Festival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97600" y="4705352"/>
            <a:ext cx="479425" cy="47545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1 18"/>
          <p:cNvSpPr/>
          <p:nvPr/>
        </p:nvSpPr>
        <p:spPr>
          <a:xfrm>
            <a:off x="6762750" y="6137750"/>
            <a:ext cx="3559860" cy="497840"/>
          </a:xfrm>
          <a:prstGeom prst="borderCallout1">
            <a:avLst>
              <a:gd name="adj1" fmla="val 49362"/>
              <a:gd name="adj2" fmla="val -641"/>
              <a:gd name="adj3" fmla="val -185969"/>
              <a:gd name="adj4" fmla="val -80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Mark click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7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sk12\Desktop\새 폴더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47599"/>
            <a:ext cx="7564222" cy="47715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-316696" y="2201395"/>
            <a:ext cx="331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OPEN API </a:t>
            </a:r>
          </a:p>
          <a:p>
            <a:pPr algn="ctr"/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with Festival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3740" y="497532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축제 상세내역 출력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9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sk12\Desktop\새 폴더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63" y="1154093"/>
            <a:ext cx="7539138" cy="46205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3975100" y="2581276"/>
            <a:ext cx="889000" cy="11271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설명선 1 9"/>
          <p:cNvSpPr/>
          <p:nvPr/>
        </p:nvSpPr>
        <p:spPr>
          <a:xfrm>
            <a:off x="5546442" y="317180"/>
            <a:ext cx="5375558" cy="497840"/>
          </a:xfrm>
          <a:prstGeom prst="borderCallout1">
            <a:avLst>
              <a:gd name="adj1" fmla="val 49362"/>
              <a:gd name="adj2" fmla="val -641"/>
              <a:gd name="adj3" fmla="val 456888"/>
              <a:gd name="adj4" fmla="val -132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ㅈㅏ연</a:t>
            </a:r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인문</a:t>
            </a:r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레포츠 </a:t>
            </a:r>
            <a:r>
              <a:rPr lang="ko-KR" altLang="en-US" sz="2000" dirty="0" err="1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카테고리별</a:t>
            </a:r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 관광 정보 출력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16696" y="2201395"/>
            <a:ext cx="331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OPEN API </a:t>
            </a:r>
          </a:p>
          <a:p>
            <a:pPr algn="ctr"/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with Tour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77025" y="4705352"/>
            <a:ext cx="479425" cy="47545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1 18"/>
          <p:cNvSpPr/>
          <p:nvPr/>
        </p:nvSpPr>
        <p:spPr>
          <a:xfrm>
            <a:off x="6762750" y="6137750"/>
            <a:ext cx="3559860" cy="497840"/>
          </a:xfrm>
          <a:prstGeom prst="borderCallout1">
            <a:avLst>
              <a:gd name="adj1" fmla="val 49362"/>
              <a:gd name="adj2" fmla="val -641"/>
              <a:gd name="adj3" fmla="val -191071"/>
              <a:gd name="adj4" fmla="val 16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Mark click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4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sk12\Desktop\새 폴더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1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-316696" y="2201395"/>
            <a:ext cx="331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OPEN API </a:t>
            </a:r>
          </a:p>
          <a:p>
            <a:pPr algn="ctr"/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with </a:t>
            </a:r>
            <a:r>
              <a:rPr lang="en-US" altLang="ko-KR" sz="2800" dirty="0">
                <a:latin typeface="HU들꽃140" panose="02020603020101020101" pitchFamily="18" charset="-127"/>
                <a:ea typeface="HU들꽃140" panose="02020603020101020101" pitchFamily="18" charset="-127"/>
              </a:rPr>
              <a:t>Tour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3740" y="497532"/>
            <a:ext cx="322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관광지 상세내역 출력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3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sk12\Desktop\새 폴더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1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193740" y="497532"/>
            <a:ext cx="322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숙소 정보 출력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64597" y="2201395"/>
            <a:ext cx="505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Room                   </a:t>
            </a:r>
          </a:p>
          <a:p>
            <a:pPr algn="ctr"/>
            <a:r>
              <a:rPr lang="en-US" altLang="ko-KR" sz="2800" dirty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             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Searching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 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38828" y="4003676"/>
            <a:ext cx="889000" cy="339724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1 13"/>
          <p:cNvSpPr/>
          <p:nvPr/>
        </p:nvSpPr>
        <p:spPr>
          <a:xfrm>
            <a:off x="6533949" y="6207760"/>
            <a:ext cx="3268521" cy="497840"/>
          </a:xfrm>
          <a:prstGeom prst="borderCallout1">
            <a:avLst>
              <a:gd name="adj1" fmla="val 49362"/>
              <a:gd name="adj2" fmla="val -641"/>
              <a:gd name="adj3" fmla="val -367092"/>
              <a:gd name="adj4" fmla="val -50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숙소 상세내역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4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esk12\Desktop\새 폴더\숙소 상세사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79" y="1160461"/>
            <a:ext cx="7564222" cy="47586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221" y="137160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 smtClean="0">
                <a:solidFill>
                  <a:srgbClr val="0B55B5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진행 상황</a:t>
            </a:r>
            <a:endParaRPr lang="ko-KR" altLang="en-US" sz="3600" b="1" spc="300" dirty="0">
              <a:solidFill>
                <a:srgbClr val="0B55B5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2430" y="1005840"/>
            <a:ext cx="1642700" cy="0"/>
            <a:chOff x="455014" y="1097280"/>
            <a:chExt cx="1642700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55014" y="1097280"/>
              <a:ext cx="360000" cy="0"/>
            </a:xfrm>
            <a:prstGeom prst="line">
              <a:avLst/>
            </a:prstGeom>
            <a:ln w="44450" cap="rnd">
              <a:solidFill>
                <a:srgbClr val="0B55B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82581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310148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37714" y="1097280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802279" y="296563"/>
            <a:ext cx="322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* </a:t>
            </a:r>
            <a:r>
              <a:rPr lang="ko-KR" altLang="en-US" sz="24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숙소 예약 기능 추가</a:t>
            </a:r>
            <a:endParaRPr lang="ko-KR" altLang="en-US" sz="2400" dirty="0"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64597" y="2201395"/>
            <a:ext cx="505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“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Room                   </a:t>
            </a:r>
          </a:p>
          <a:p>
            <a:pPr algn="ctr"/>
            <a:r>
              <a:rPr lang="en-US" altLang="ko-KR" sz="2800" dirty="0"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                     </a:t>
            </a:r>
            <a:r>
              <a:rPr lang="en-US" altLang="ko-KR" sz="2800" dirty="0" smtClean="0">
                <a:latin typeface="HU들꽃140" panose="02020603020101020101" pitchFamily="18" charset="-127"/>
                <a:ea typeface="HU들꽃140" panose="02020603020101020101" pitchFamily="18" charset="-127"/>
              </a:rPr>
              <a:t>Searching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 “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91000" y="2106831"/>
            <a:ext cx="6642100" cy="660517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1 13"/>
          <p:cNvSpPr/>
          <p:nvPr/>
        </p:nvSpPr>
        <p:spPr>
          <a:xfrm>
            <a:off x="5211038" y="6158554"/>
            <a:ext cx="5431562" cy="497840"/>
          </a:xfrm>
          <a:prstGeom prst="borderCallout1">
            <a:avLst>
              <a:gd name="adj1" fmla="val 49362"/>
              <a:gd name="adj2" fmla="val -641"/>
              <a:gd name="adj3" fmla="val -425765"/>
              <a:gd name="adj4" fmla="val -232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OPEN API </a:t>
            </a:r>
            <a:r>
              <a:rPr lang="ko-KR" altLang="en-US" sz="2000" dirty="0" smtClean="0">
                <a:solidFill>
                  <a:schemeClr val="tx1"/>
                </a:solidFill>
                <a:latin typeface="HU들꽃140" panose="02020603020101020101" pitchFamily="18" charset="-127"/>
                <a:ea typeface="HU들꽃140" panose="02020603020101020101" pitchFamily="18" charset="-127"/>
              </a:rPr>
              <a:t>사용을 통한 해당 숙소 위치 출력</a:t>
            </a:r>
            <a:endParaRPr lang="ko-KR" altLang="en-US" sz="2000" dirty="0">
              <a:solidFill>
                <a:schemeClr val="tx1"/>
              </a:solidFill>
              <a:latin typeface="HU들꽃140" panose="02020603020101020101" pitchFamily="18" charset="-127"/>
              <a:ea typeface="HU들꽃14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14978" y="3797301"/>
            <a:ext cx="3030321" cy="247649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315</Words>
  <Application>Microsoft Office PowerPoint</Application>
  <PresentationFormat>사용자 지정</PresentationFormat>
  <Paragraphs>115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굴림</vt:lpstr>
      <vt:lpstr>Arial</vt:lpstr>
      <vt:lpstr>나눔스퀘어 ExtraBold</vt:lpstr>
      <vt:lpstr>나눔스퀘어 Bold</vt:lpstr>
      <vt:lpstr>나눔고딕</vt:lpstr>
      <vt:lpstr>맑은 고딕</vt:lpstr>
      <vt:lpstr>HU들꽃140</vt:lpstr>
      <vt:lpstr>나눔스퀘어라운드 ExtraBold</vt:lpstr>
      <vt:lpstr>2_Office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desk12</cp:lastModifiedBy>
  <cp:revision>32</cp:revision>
  <dcterms:created xsi:type="dcterms:W3CDTF">2017-05-22T03:50:00Z</dcterms:created>
  <dcterms:modified xsi:type="dcterms:W3CDTF">2019-07-16T01:07:07Z</dcterms:modified>
</cp:coreProperties>
</file>